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sldIdLst>
    <p:sldId id="261" r:id="rId2"/>
  </p:sldIdLst>
  <p:sldSz cx="7775575" cy="10907713"/>
  <p:notesSz cx="6735763" cy="98663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ttiano24 みーつー" initials="mみ" lastIdx="1" clrIdx="0">
    <p:extLst>
      <p:ext uri="{19B8F6BF-5375-455C-9EA6-DF929625EA0E}">
        <p15:presenceInfo xmlns:p15="http://schemas.microsoft.com/office/powerpoint/2012/main" userId="4d92ce6caeba2db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098"/>
    <a:srgbClr val="ED6C00"/>
    <a:srgbClr val="F29A76"/>
    <a:srgbClr val="F6AB00"/>
    <a:srgbClr val="F19DAE"/>
    <a:srgbClr val="CD5D00"/>
    <a:srgbClr val="005BAC"/>
    <a:srgbClr val="906E30"/>
    <a:srgbClr val="A4723A"/>
    <a:srgbClr val="6647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7" autoAdjust="0"/>
    <p:restoredTop sz="94660"/>
  </p:normalViewPr>
  <p:slideViewPr>
    <p:cSldViewPr snapToGrid="0">
      <p:cViewPr varScale="1">
        <p:scale>
          <a:sx n="73" d="100"/>
          <a:sy n="73" d="100"/>
        </p:scale>
        <p:origin x="2928" y="54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830" cy="495029"/>
          </a:xfrm>
          <a:prstGeom prst="rect">
            <a:avLst/>
          </a:prstGeom>
        </p:spPr>
        <p:txBody>
          <a:bodyPr vert="horz" lIns="90782" tIns="45391" rIns="90782" bIns="45391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6" y="0"/>
            <a:ext cx="2918830" cy="495029"/>
          </a:xfrm>
          <a:prstGeom prst="rect">
            <a:avLst/>
          </a:prstGeom>
        </p:spPr>
        <p:txBody>
          <a:bodyPr vert="horz" lIns="90782" tIns="45391" rIns="90782" bIns="45391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31900"/>
            <a:ext cx="2373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82" tIns="45391" rIns="90782" bIns="4539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782" tIns="45391" rIns="90782" bIns="4539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288"/>
            <a:ext cx="2918830" cy="495028"/>
          </a:xfrm>
          <a:prstGeom prst="rect">
            <a:avLst/>
          </a:prstGeom>
        </p:spPr>
        <p:txBody>
          <a:bodyPr vert="horz" lIns="90782" tIns="45391" rIns="90782" bIns="45391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6" y="9371288"/>
            <a:ext cx="2918830" cy="495028"/>
          </a:xfrm>
          <a:prstGeom prst="rect">
            <a:avLst/>
          </a:prstGeom>
        </p:spPr>
        <p:txBody>
          <a:bodyPr vert="horz" lIns="90782" tIns="45391" rIns="90782" bIns="45391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図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7777241" cy="10907714"/>
          </a:xfrm>
          <a:prstGeom prst="rect">
            <a:avLst/>
          </a:prstGeom>
          <a:solidFill>
            <a:schemeClr val="bg1"/>
          </a:solidFill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980" y="2121271"/>
            <a:ext cx="1651089" cy="1282729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15" y="6555550"/>
            <a:ext cx="2271485" cy="352685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15" y="7920986"/>
            <a:ext cx="1121835" cy="352685"/>
          </a:xfrm>
          <a:prstGeom prst="rect">
            <a:avLst/>
          </a:prstGeom>
        </p:spPr>
      </p:pic>
      <p:pic>
        <p:nvPicPr>
          <p:cNvPr id="39" name="図 3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15" y="8418884"/>
            <a:ext cx="1121835" cy="352685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0911" y="3679075"/>
            <a:ext cx="2884180" cy="815094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02" y="3679075"/>
            <a:ext cx="3020029" cy="815094"/>
          </a:xfrm>
          <a:prstGeom prst="rect">
            <a:avLst/>
          </a:prstGeom>
        </p:spPr>
      </p:pic>
      <p:pic>
        <p:nvPicPr>
          <p:cNvPr id="38" name="図 3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02" y="4601855"/>
            <a:ext cx="3020029" cy="815094"/>
          </a:xfrm>
          <a:prstGeom prst="rect">
            <a:avLst/>
          </a:prstGeom>
        </p:spPr>
      </p:pic>
      <p:pic>
        <p:nvPicPr>
          <p:cNvPr id="40" name="図 3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02" y="5532022"/>
            <a:ext cx="3020029" cy="815094"/>
          </a:xfrm>
          <a:prstGeom prst="rect">
            <a:avLst/>
          </a:prstGeom>
        </p:spPr>
      </p:pic>
      <p:pic>
        <p:nvPicPr>
          <p:cNvPr id="41" name="図 4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0911" y="4601855"/>
            <a:ext cx="2884180" cy="815094"/>
          </a:xfrm>
          <a:prstGeom prst="rect">
            <a:avLst/>
          </a:prstGeom>
        </p:spPr>
      </p:pic>
      <p:pic>
        <p:nvPicPr>
          <p:cNvPr id="42" name="図 4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0911" y="5532022"/>
            <a:ext cx="2884180" cy="815094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036" y="317178"/>
            <a:ext cx="6433564" cy="553846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452595" y="319297"/>
            <a:ext cx="68446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>
                <a:solidFill>
                  <a:srgbClr val="ED6C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売上向上や新規客を獲得したい皆さまへ</a:t>
            </a:r>
          </a:p>
        </p:txBody>
      </p:sp>
      <p:sp>
        <p:nvSpPr>
          <p:cNvPr id="3" name="正方形/長方形 2"/>
          <p:cNvSpPr/>
          <p:nvPr/>
        </p:nvSpPr>
        <p:spPr>
          <a:xfrm rot="-420000">
            <a:off x="399189" y="2290865"/>
            <a:ext cx="1548000" cy="913070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ja-JP" altLang="en-US" sz="2900" dirty="0">
                <a:solidFill>
                  <a:srgbClr val="ED6C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先着！</a:t>
            </a:r>
          </a:p>
          <a:p>
            <a:pPr algn="ctr">
              <a:lnSpc>
                <a:spcPts val="3200"/>
              </a:lnSpc>
            </a:pPr>
            <a:r>
              <a:rPr lang="ja-JP" altLang="en-US" sz="2900" dirty="0">
                <a:solidFill>
                  <a:srgbClr val="ED6C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１５名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981673" y="2177861"/>
            <a:ext cx="5569930" cy="1123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800"/>
              </a:lnSpc>
            </a:pPr>
            <a:r>
              <a:rPr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補助金は使いたいけれど</a:t>
            </a:r>
            <a:r>
              <a:rPr lang="en-US" altLang="ja-JP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…</a:t>
            </a:r>
            <a:r>
              <a:rPr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よく分からない！と、</a:t>
            </a:r>
            <a:endParaRPr lang="en-US" altLang="ja-JP" sz="2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just">
              <a:lnSpc>
                <a:spcPts val="2800"/>
              </a:lnSpc>
            </a:pPr>
            <a:r>
              <a:rPr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お悩みではないですか？このセミナーでは参加</a:t>
            </a:r>
            <a:endParaRPr lang="en-US" altLang="ja-JP" sz="2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just">
              <a:lnSpc>
                <a:spcPts val="2800"/>
              </a:lnSpc>
            </a:pPr>
            <a:r>
              <a:rPr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される皆さまに、分かりやすくご説明します。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419307" y="3852000"/>
            <a:ext cx="2750565" cy="451406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2500" dirty="0">
                <a:solidFill>
                  <a:srgbClr val="004098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補助金の活用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3527710" y="5556444"/>
            <a:ext cx="2420653" cy="763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2000" dirty="0">
                <a:solidFill>
                  <a:srgbClr val="004098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個別相談会</a:t>
            </a:r>
            <a:endParaRPr lang="en-US" altLang="ja-JP" sz="2000" dirty="0">
              <a:solidFill>
                <a:srgbClr val="004098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2000" dirty="0">
                <a:solidFill>
                  <a:srgbClr val="004098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2000" dirty="0">
                <a:solidFill>
                  <a:srgbClr val="004098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40</a:t>
            </a:r>
            <a:r>
              <a:rPr lang="ja-JP" altLang="en-US" sz="2000" dirty="0">
                <a:solidFill>
                  <a:srgbClr val="004098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分／事業所）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786001" y="6476845"/>
            <a:ext cx="22714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日時について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1132116" y="6723190"/>
            <a:ext cx="6419487" cy="118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</a:t>
            </a:r>
            <a:r>
              <a:rPr lang="en-US" altLang="ja-JP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2020</a:t>
            </a:r>
            <a:r>
              <a:rPr lang="ja-JP" altLang="en-US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</a:t>
            </a:r>
            <a:r>
              <a:rPr lang="ja-JP" altLang="en-US" sz="4400" dirty="0">
                <a:solidFill>
                  <a:srgbClr val="ED6C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９</a:t>
            </a:r>
            <a:r>
              <a:rPr lang="ja-JP" altLang="en-US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ja-JP" altLang="en-US" sz="4400" dirty="0">
                <a:solidFill>
                  <a:srgbClr val="ED6C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</a:t>
            </a:r>
            <a:r>
              <a:rPr lang="ja-JP" altLang="en-US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日（木）</a:t>
            </a:r>
            <a:endParaRPr lang="en-US" altLang="ja-JP" sz="27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</a:t>
            </a:r>
            <a:r>
              <a:rPr lang="en-US" altLang="ja-JP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13</a:t>
            </a:r>
            <a:r>
              <a:rPr lang="ja-JP" altLang="en-US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30</a:t>
            </a:r>
            <a:r>
              <a:rPr lang="ja-JP" altLang="en-US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lang="en-US" altLang="ja-JP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17</a:t>
            </a:r>
            <a:r>
              <a:rPr lang="ja-JP" altLang="en-US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00</a:t>
            </a:r>
            <a:r>
              <a:rPr lang="en-US" altLang="ja-JP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１５時からは個別相談会</a:t>
            </a:r>
            <a:r>
              <a:rPr lang="en-US" altLang="ja-JP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endParaRPr lang="ja-JP" altLang="en-US" sz="27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278021" y="7849346"/>
            <a:ext cx="33906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今帰仁村商工会　２階　 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2278021" y="8356314"/>
            <a:ext cx="43909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新垣 順一 氏（中小企業診断士）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776154" y="7853202"/>
            <a:ext cx="89636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会場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776154" y="8355438"/>
            <a:ext cx="900000" cy="468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講師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2559966" y="9005728"/>
            <a:ext cx="2661305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900" dirty="0">
                <a:solidFill>
                  <a:srgbClr val="ED6C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申込書は別紙にあります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390726" y="9316015"/>
            <a:ext cx="70133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お問い合わせはこちらまで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451581" y="9802176"/>
            <a:ext cx="61106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600" dirty="0">
                <a:solidFill>
                  <a:srgbClr val="ED6C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ＴＥＬ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375158" y="10004304"/>
            <a:ext cx="35532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2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0980</a:t>
            </a:r>
            <a:r>
              <a:rPr lang="ja-JP" altLang="en-US" sz="2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 </a:t>
            </a:r>
            <a:r>
              <a:rPr lang="en-US" altLang="ja-JP" sz="2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56-4474</a:t>
            </a:r>
            <a:r>
              <a:rPr lang="ja-JP" altLang="en-US" sz="2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☎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4743001" y="9866420"/>
            <a:ext cx="220284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石橋・原 （経営指導員）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3928445" y="10166983"/>
            <a:ext cx="59503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600" dirty="0">
                <a:solidFill>
                  <a:srgbClr val="ED6C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費用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4743002" y="10154760"/>
            <a:ext cx="209033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無料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4013832" y="9854306"/>
            <a:ext cx="5950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600" dirty="0">
                <a:solidFill>
                  <a:srgbClr val="ED6C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担当</a:t>
            </a:r>
            <a:endParaRPr lang="ja-JP" altLang="en-US" sz="1600" dirty="0">
              <a:solidFill>
                <a:srgbClr val="ED6C00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F5276504-0F2B-4B85-AB59-BBE6A783F7BC}"/>
              </a:ext>
            </a:extLst>
          </p:cNvPr>
          <p:cNvSpPr txBox="1"/>
          <p:nvPr/>
        </p:nvSpPr>
        <p:spPr>
          <a:xfrm>
            <a:off x="87883" y="900000"/>
            <a:ext cx="7599240" cy="1249060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rot="0" spcFirstLastPara="0" vert="horz" wrap="square" lIns="74295" tIns="8890" rIns="74295" bIns="88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ja-JP" altLang="en-US" sz="4800" kern="100" dirty="0">
                <a:ln>
                  <a:noFill/>
                </a:ln>
                <a:solidFill>
                  <a:srgbClr val="FFFF00"/>
                </a:solidFill>
                <a:effectLst/>
                <a:latin typeface="游明朝" panose="02020400000000000000" pitchFamily="18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補助金活用セミナー</a:t>
            </a:r>
            <a:endParaRPr lang="en-US" altLang="ja-JP" sz="4800" kern="100" dirty="0">
              <a:ln>
                <a:noFill/>
              </a:ln>
              <a:solidFill>
                <a:srgbClr val="FFFF00"/>
              </a:solidFill>
              <a:effectLst/>
              <a:latin typeface="游明朝" panose="02020400000000000000" pitchFamily="18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400" kern="100" dirty="0">
                <a:ln>
                  <a:noFill/>
                </a:ln>
                <a:solidFill>
                  <a:srgbClr val="FFFF00"/>
                </a:solidFill>
                <a:effectLst/>
                <a:latin typeface="游明朝" panose="02020400000000000000" pitchFamily="18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（小規模事業者持続化補助金）</a:t>
            </a:r>
            <a:r>
              <a:rPr lang="ja-JP" altLang="en-US" sz="3200" kern="100" dirty="0">
                <a:ln>
                  <a:noFill/>
                </a:ln>
                <a:solidFill>
                  <a:srgbClr val="FFFF00"/>
                </a:solidFill>
                <a:effectLst/>
                <a:latin typeface="游明朝" panose="02020400000000000000" pitchFamily="18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＆個別相談会</a:t>
            </a:r>
            <a:endParaRPr lang="en-US" altLang="ja-JP" sz="3200" kern="100" dirty="0">
              <a:ln>
                <a:noFill/>
              </a:ln>
              <a:solidFill>
                <a:srgbClr val="FFFF00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F3D7215E-DBCA-4BB5-BF3F-989AFC292796}"/>
              </a:ext>
            </a:extLst>
          </p:cNvPr>
          <p:cNvSpPr/>
          <p:nvPr/>
        </p:nvSpPr>
        <p:spPr>
          <a:xfrm>
            <a:off x="3481117" y="3884527"/>
            <a:ext cx="2702185" cy="451406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2500" dirty="0">
                <a:solidFill>
                  <a:srgbClr val="004098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申請方法・期限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73B3BEC9-26B9-4893-82A0-68CC456E7C32}"/>
              </a:ext>
            </a:extLst>
          </p:cNvPr>
          <p:cNvSpPr/>
          <p:nvPr/>
        </p:nvSpPr>
        <p:spPr>
          <a:xfrm>
            <a:off x="419307" y="4788000"/>
            <a:ext cx="2750565" cy="451406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2500" dirty="0">
                <a:solidFill>
                  <a:srgbClr val="004098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持続化補助金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D0359192-A64B-4A17-BC39-89833C84A795}"/>
              </a:ext>
            </a:extLst>
          </p:cNvPr>
          <p:cNvSpPr/>
          <p:nvPr/>
        </p:nvSpPr>
        <p:spPr>
          <a:xfrm>
            <a:off x="419307" y="5724000"/>
            <a:ext cx="2750565" cy="451406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2500" dirty="0">
                <a:solidFill>
                  <a:srgbClr val="004098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制度内容</a:t>
            </a: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42614845-D0E9-4A0E-A091-3FB04A3E839A}"/>
              </a:ext>
            </a:extLst>
          </p:cNvPr>
          <p:cNvSpPr/>
          <p:nvPr/>
        </p:nvSpPr>
        <p:spPr>
          <a:xfrm>
            <a:off x="3482908" y="4752000"/>
            <a:ext cx="2702184" cy="451406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2500" dirty="0">
                <a:solidFill>
                  <a:srgbClr val="004098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気を付けること</a:t>
            </a:r>
          </a:p>
        </p:txBody>
      </p:sp>
      <p:pic>
        <p:nvPicPr>
          <p:cNvPr id="52" name="図 51">
            <a:extLst>
              <a:ext uri="{FF2B5EF4-FFF2-40B4-BE49-F238E27FC236}">
                <a16:creationId xmlns:a16="http://schemas.microsoft.com/office/drawing/2014/main" id="{B15DCB06-B7DD-4D7A-B9FC-774F2E2165A5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42178" y="3619100"/>
            <a:ext cx="2144945" cy="2705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972</TotalTime>
  <Words>159</Words>
  <Application>Microsoft Office PowerPoint</Application>
  <PresentationFormat>ユーザー設定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游明朝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赤星真人(d006033)</dc:creator>
  <cp:lastModifiedBy>mittiano24 みーつー</cp:lastModifiedBy>
  <cp:revision>50</cp:revision>
  <cp:lastPrinted>2020-08-19T05:05:31Z</cp:lastPrinted>
  <dcterms:created xsi:type="dcterms:W3CDTF">2013-08-07T01:16:52Z</dcterms:created>
  <dcterms:modified xsi:type="dcterms:W3CDTF">2020-08-19T05:06:41Z</dcterms:modified>
</cp:coreProperties>
</file>